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263" r:id="rId5"/>
    <p:sldId id="273" r:id="rId6"/>
    <p:sldId id="275" r:id="rId7"/>
    <p:sldId id="272" r:id="rId8"/>
    <p:sldId id="276" r:id="rId9"/>
    <p:sldId id="277" r:id="rId10"/>
    <p:sldId id="278" r:id="rId11"/>
    <p:sldId id="279" r:id="rId12"/>
    <p:sldId id="280" r:id="rId13"/>
    <p:sldId id="281" r:id="rId14"/>
    <p:sldId id="274" r:id="rId15"/>
    <p:sldId id="267" r:id="rId16"/>
  </p:sldIdLst>
  <p:sldSz cx="9144000" cy="6858000" type="screen4x3"/>
  <p:notesSz cx="6858000" cy="9144000"/>
  <p:defaultTextStyle>
    <a:defPPr lvl="0">
      <a:defRPr lang="en-US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5486400" cy="914400"/>
          </a:xfrm>
        </p:spPr>
        <p:txBody>
          <a:bodyPr/>
          <a:lstStyle>
            <a:lvl1pPr>
              <a:defRPr sz="32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371600"/>
            <a:ext cx="8153400" cy="4724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LOGO.gif"/>
          <p:cNvPicPr>
            <a:picLocks noChangeAspect="1"/>
          </p:cNvPicPr>
          <p:nvPr/>
        </p:nvPicPr>
        <p:blipFill>
          <a:blip r:embed="rId2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7" name="Picture 9" descr="LOGO.gif"/>
            <p:cNvPicPr>
              <a:picLocks noChangeAspect="1"/>
            </p:cNvPicPr>
            <p:nvPr/>
          </p:nvPicPr>
          <p:blipFill>
            <a:blip r:embed="rId2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9" name="Picture 15" descr="logo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BB0C6-8FC1-47C0-B737-D54E21B5B868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6477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3716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1D5BB0C6-8FC1-47C0-B737-D54E21B5B868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solidFill>
                  <a:srgbClr val="0070C0"/>
                </a:solidFill>
                <a:latin typeface="Times New Roman" pitchFamily="18" charset="0"/>
                <a:ea typeface="ＭＳ Ｐゴシック" charset="-128"/>
                <a:cs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31" name="Rectangle 11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>
              <a:latin typeface="Calibri" pitchFamily="34" charset="0"/>
            </a:endParaRPr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flipV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wrap="none" anchor="ctr"/>
          <a:lstStyle/>
          <a:p>
            <a:pPr>
              <a:defRPr/>
            </a:pPr>
            <a:endParaRPr lang="en-US">
              <a:latin typeface="Calibri" charset="0"/>
              <a:ea typeface="ＭＳ Ｐゴシック" charset="-128"/>
            </a:endParaRPr>
          </a:p>
        </p:txBody>
      </p:sp>
      <p:pic>
        <p:nvPicPr>
          <p:cNvPr id="1035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6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039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1040" name="Picture 9" descr="LOGO.gif"/>
            <p:cNvPicPr>
              <a:picLocks noChangeAspect="1"/>
            </p:cNvPicPr>
            <p:nvPr/>
          </p:nvPicPr>
          <p:blipFill>
            <a:blip r:embed="rId5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Rectangle 18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1038" name="Picture 15" descr="logo.jp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ransition advTm="4000">
    <p:cut/>
  </p:transition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kern="1200">
          <a:solidFill>
            <a:schemeClr val="tx1"/>
          </a:solidFill>
          <a:latin typeface="+mj-lt"/>
          <a:ea typeface="MS PGothic"/>
          <a:cs typeface="MS PGothic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/>
          <a:cs typeface="MS PGothic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/>
          <a:cs typeface="MS PGothic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/>
          <a:cs typeface="MS PGothic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43608" y="970671"/>
            <a:ext cx="66247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solidFill>
                  <a:srgbClr val="FF0000"/>
                </a:solidFill>
                <a:latin typeface="Arial Black" pitchFamily="34" charset="0"/>
              </a:rPr>
              <a:t>Front End Engineering-I Project</a:t>
            </a:r>
          </a:p>
          <a:p>
            <a:pPr algn="ctr"/>
            <a:r>
              <a:rPr lang="en-US" sz="3600" u="sng">
                <a:solidFill>
                  <a:srgbClr val="FF0000"/>
                </a:solidFill>
                <a:latin typeface="Arial Black" pitchFamily="34" charset="0"/>
              </a:rPr>
              <a:t>Fitness Tracking Website</a:t>
            </a:r>
          </a:p>
          <a:p>
            <a:pPr algn="ctr"/>
            <a:endParaRPr lang="en-US" sz="360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75856" y="4653136"/>
            <a:ext cx="2551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39596CC0-0544-9FD2-7AFD-B23ECB7AE8F4}"/>
              </a:ext>
            </a:extLst>
          </p:cNvPr>
          <p:cNvSpPr txBox="1"/>
          <p:nvPr/>
        </p:nvSpPr>
        <p:spPr>
          <a:xfrm>
            <a:off x="1791100" y="2914198"/>
            <a:ext cx="5378920" cy="221599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/>
              <a:t>Team Details: </a:t>
            </a:r>
            <a:r>
              <a:rPr lang="en-US" sz="2000" u="sng"/>
              <a:t>Dev Dynamos</a:t>
            </a:r>
          </a:p>
          <a:p>
            <a:endParaRPr lang="en-US" sz="2000"/>
          </a:p>
          <a:p>
            <a:r>
              <a:rPr lang="en-US" sz="2000"/>
              <a:t>1. Taranjit Kaur  2410991740</a:t>
            </a:r>
          </a:p>
          <a:p>
            <a:r>
              <a:rPr lang="en-US" sz="2000"/>
              <a:t>2. Uday </a:t>
            </a:r>
            <a:r>
              <a:rPr lang="en-US" sz="2000" err="1"/>
              <a:t>Guleria</a:t>
            </a:r>
            <a:r>
              <a:rPr lang="en-US" sz="2000"/>
              <a:t> 2410991744</a:t>
            </a:r>
          </a:p>
          <a:p>
            <a:r>
              <a:rPr lang="en-US" sz="2000"/>
              <a:t>3. </a:t>
            </a:r>
            <a:r>
              <a:rPr lang="en-US" sz="2000" err="1"/>
              <a:t>Vedanshi</a:t>
            </a:r>
            <a:r>
              <a:rPr lang="en-US" sz="2000"/>
              <a:t>        2410991772</a:t>
            </a: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 sz="2000">
                <a:latin typeface="Times New Roman" pitchFamily="18" charset="0"/>
                <a:cs typeface="Times New Roman" pitchFamily="18" charset="0"/>
              </a:rPr>
              <a:t>Faculty Coordinator:</a:t>
            </a:r>
            <a:r>
              <a:rPr lang="en-US" sz="200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Dr Mandeep Singh Devgan  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78472" y="5634321"/>
            <a:ext cx="69470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Chitkara University Institute of Engineering and Technology, </a:t>
            </a:r>
          </a:p>
          <a:p>
            <a:pPr algn="ctr"/>
            <a:r>
              <a:rPr lang="en-US" sz="2000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Chitkara University, Punjab</a:t>
            </a:r>
          </a:p>
        </p:txBody>
      </p:sp>
    </p:spTree>
  </p:cSld>
  <p:clrMapOvr>
    <a:masterClrMapping/>
  </p:clrMapOvr>
  <p:transition advTm="4000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EEA4247-E16B-BD4D-064C-B62038A900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/>
              <a:t>    Tutorials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D4CD8B4-6972-587A-7B5E-3C276E07BE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A80D462-2F5C-EC0B-AF6C-3DB26BDEC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3158"/>
            <a:ext cx="9144000" cy="507251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958148520"/>
      </p:ext>
    </p:extLst>
  </p:cSld>
  <p:clrMapOvr>
    <a:masterClrMapping/>
  </p:clrMapOvr>
  <p:transition advTm="4000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C80ECC-6DDC-A538-D07B-8CA0DFFAF1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/>
              <a:t>    Calendar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F962068-91D2-1288-1B88-4E08F1A293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F167EBC-DC67-D5C8-D0B2-8DDF40BE8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600"/>
            <a:ext cx="9144000" cy="475087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68687913"/>
      </p:ext>
    </p:extLst>
  </p:cSld>
  <p:clrMapOvr>
    <a:masterClrMapping/>
  </p:clrMapOvr>
  <p:transition advTm="4000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49CAE22-EA1D-9783-B48F-4D63EA944E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/>
              <a:t>    BMI Calculator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2DD2DC3-9492-D318-918C-45305BFB28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FE39840-39F6-BAAF-8CC5-178751D5E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4628"/>
            <a:ext cx="9144000" cy="497834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47822125"/>
      </p:ext>
    </p:extLst>
  </p:cSld>
  <p:clrMapOvr>
    <a:masterClrMapping/>
  </p:clrMapOvr>
  <p:transition advTm="4000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22BD65-8A81-6FD9-7C54-29E3831040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/>
              <a:t>    Meditation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1D75459-605F-3732-C37F-89BA9C4CCA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WhatsApp Image 2024-11-06 at 11.08.07_d5a115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9440"/>
            <a:ext cx="9144000" cy="4379119"/>
          </a:xfrm>
          <a:prstGeom prst="rect">
            <a:avLst/>
          </a:prstGeom>
        </p:spPr>
      </p:pic>
      <p:pic>
        <p:nvPicPr>
          <p:cNvPr id="5" name="Picture 4" descr="WhatsApp Image 2024-11-06 at 12.45.06_df7e5e1a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9483"/>
            <a:ext cx="9144000" cy="520109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21115026"/>
      </p:ext>
    </p:extLst>
  </p:cSld>
  <p:clrMapOvr>
    <a:masterClrMapping/>
  </p:clrMapOvr>
  <p:transition advTm="4000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434" y="160064"/>
            <a:ext cx="4909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Times New Roman" pitchFamily="18" charset="0"/>
                <a:cs typeface="Times New Roman" pitchFamily="18" charset="0"/>
              </a:rPr>
              <a:t>Flowchart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684AFAC-8FC4-3B63-5235-EDEFAD8DE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0332"/>
            <a:ext cx="9144000" cy="575368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077759327"/>
      </p:ext>
    </p:extLst>
  </p:cSld>
  <p:clrMapOvr>
    <a:masterClrMapping/>
  </p:clrMapOvr>
  <p:transition advTm="4000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2" name="AutoShape 8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4" name="Picture 10" descr="Thank you cards Images | Free Vectors, Stock Photos &amp; PS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57232"/>
            <a:ext cx="9144000" cy="5786478"/>
          </a:xfrm>
          <a:prstGeom prst="rect">
            <a:avLst/>
          </a:prstGeom>
          <a:noFill/>
        </p:spPr>
      </p:pic>
    </p:spTree>
  </p:cSld>
  <p:clrMapOvr>
    <a:masterClrMapping/>
  </p:clrMapOvr>
  <p:transition advTm="4000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248" y="114344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Times New Roman" pitchFamily="18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6D355CA-52C1-91D6-3E56-D6F110D93AC0}"/>
              </a:ext>
            </a:extLst>
          </p:cNvPr>
          <p:cNvSpPr txBox="1"/>
          <p:nvPr/>
        </p:nvSpPr>
        <p:spPr>
          <a:xfrm>
            <a:off x="899592" y="2644727"/>
            <a:ext cx="7128792" cy="4497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smtClean="0">
                <a:latin typeface="Times New Roman" pitchFamily="18" charset="0"/>
                <a:cs typeface="Times New Roman" pitchFamily="18" charset="0"/>
              </a:rPr>
              <a:t>Our Fitness Tracker project aims to create a user-friendly website that helps individuals stay motivated and engaged with their fitness journey. With features like a calendar for daily activity tracking and workout video demonstrations, the site makes staying fit simple and enjoyable for users at any fitness level. Our goal is to create a website that’s not just functional, but also easy and fun to use.</a:t>
            </a:r>
          </a:p>
          <a:p>
            <a:pPr algn="just"/>
            <a:endParaRPr lang="en-I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1392" y="1219475"/>
            <a:ext cx="2467320" cy="1324160"/>
          </a:xfrm>
          <a:prstGeom prst="rect">
            <a:avLst/>
          </a:prstGeom>
          <a:solidFill>
            <a:schemeClr val="tx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advTm="4000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8672" y="132632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Times New Roman" pitchFamily="18" charset="0"/>
                <a:cs typeface="Times New Roman" pitchFamily="18" charset="0"/>
              </a:rPr>
              <a:t>Technical Details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="" xmlns:a16="http://schemas.microsoft.com/office/drawing/2014/main" id="{68E4E77F-B49C-0676-CE7A-B4134C030568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18872" y="1457608"/>
            <a:ext cx="91440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HTML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: To structure the website layout, including sections for tracking fitness data, workout routines, and progress.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CSS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: For styling and ensuring the website is visually appealing, responsive, and user-friendly.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JavaScript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: To handle user input, display workout recommendations, and create dynamic elements like the calendar for tracking daily activities.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Video Embeds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: For adding workout demonstrations, helping users follow proper form and technique.</a:t>
            </a:r>
          </a:p>
        </p:txBody>
      </p:sp>
    </p:spTree>
  </p:cSld>
  <p:clrMapOvr>
    <a:masterClrMapping/>
  </p:clrMapOvr>
  <p:transition advTm="4000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248" y="150920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Times New Roman" pitchFamily="18" charset="0"/>
                <a:cs typeface="Times New Roman" pitchFamily="18" charset="0"/>
              </a:rPr>
              <a:t>Bonus Features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="" xmlns:a16="http://schemas.microsoft.com/office/drawing/2014/main" id="{88EA79C8-14F3-C470-BAB6-6C36281A48A0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79512" y="1582340"/>
            <a:ext cx="8964488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Calendar View:</a:t>
            </a: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Users can manage and view their fitness activities on a calendar interface, allowing for easy scheduling and tracking of workouts.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Guided Meditation and Mindfulness:</a:t>
            </a: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dedicated section for guided meditation and mindfulness exercises promotes mental well-being. Users can track their meditation sessions, view progress, and receive personalized recommendations based on their stress levels.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16920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Times New Roman" pitchFamily="18" charset="0"/>
                <a:cs typeface="Times New Roman" pitchFamily="18" charset="0"/>
              </a:rPr>
              <a:t>Home Page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 descr="FrontP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8438"/>
            <a:ext cx="9144000" cy="4286250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</p:pic>
    </p:spTree>
    <p:extLst>
      <p:ext uri="{BB962C8B-B14F-4D97-AF65-F5344CB8AC3E}">
        <p14:creationId xmlns="" xmlns:p14="http://schemas.microsoft.com/office/powerpoint/2010/main" val="721278968"/>
      </p:ext>
    </p:extLst>
  </p:cSld>
  <p:clrMapOvr>
    <a:masterClrMapping/>
  </p:clrMapOvr>
  <p:transition advTm="4000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16920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Times New Roman" pitchFamily="18" charset="0"/>
                <a:cs typeface="Times New Roman" pitchFamily="18" charset="0"/>
              </a:rPr>
              <a:t>Home Page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 descr="Hov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2677"/>
            <a:ext cx="9144000" cy="407908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="" xmlns:p14="http://schemas.microsoft.com/office/powerpoint/2010/main" val="721278968"/>
      </p:ext>
    </p:extLst>
  </p:cSld>
  <p:clrMapOvr>
    <a:masterClrMapping/>
  </p:clrMapOvr>
  <p:transition advTm="4000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5760" y="160064"/>
            <a:ext cx="50923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Times New Roman" pitchFamily="18" charset="0"/>
                <a:cs typeface="Times New Roman" pitchFamily="18" charset="0"/>
              </a:rPr>
              <a:t>Login Page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684AFAC-8FC4-3B63-5235-EDEFAD8DE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2658"/>
            <a:ext cx="9144000" cy="437911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077759327"/>
      </p:ext>
    </p:extLst>
  </p:cSld>
  <p:clrMapOvr>
    <a:masterClrMapping/>
  </p:clrMapOvr>
  <p:transition advTm="4000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C504149-C94B-F30F-8B80-A6A60DD929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/>
              <a:t>    Landing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95C2B0F-C36B-B5CB-5EE2-B6D674737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1371600"/>
            <a:ext cx="8153400" cy="5008344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302565C-E50F-D65C-33BE-28EE7AB95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002" y="1087655"/>
            <a:ext cx="9221002" cy="529228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2646668"/>
      </p:ext>
    </p:extLst>
  </p:cSld>
  <p:clrMapOvr>
    <a:masterClrMapping/>
  </p:clrMapOvr>
  <p:transition advTm="4000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D80508C-3FBD-9666-8D72-E5D08D46B1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/>
              <a:t>    Workout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10AD877-04B5-DB3D-4AE7-A96FE679A8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5D312DE-80A6-DF63-B46E-F50F3AF96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0166"/>
            <a:ext cx="9144000" cy="520726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65557975"/>
      </p:ext>
    </p:extLst>
  </p:cSld>
  <p:clrMapOvr>
    <a:masterClrMapping/>
  </p:clrMapOvr>
  <p:transition advTm="4000">
    <p:cut/>
  </p:transition>
</p:sld>
</file>

<file path=ppt/theme/theme1.xml><?xml version="1.0" encoding="utf-8"?>
<a:theme xmlns:a="http://schemas.openxmlformats.org/drawingml/2006/main" name="Bubble S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283</Words>
  <Application>Microsoft Office PowerPoint</Application>
  <PresentationFormat>On-screen Show (4:3)</PresentationFormat>
  <Paragraphs>38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Bubble Sort</vt:lpstr>
      <vt:lpstr>Slide 1</vt:lpstr>
      <vt:lpstr>Slide 2</vt:lpstr>
      <vt:lpstr>Slide 3</vt:lpstr>
      <vt:lpstr>Slide 4</vt:lpstr>
      <vt:lpstr>Slide 5</vt:lpstr>
      <vt:lpstr>Slide 6</vt:lpstr>
      <vt:lpstr>Slide 7</vt:lpstr>
      <vt:lpstr>    Landing Page</vt:lpstr>
      <vt:lpstr>    Workout</vt:lpstr>
      <vt:lpstr>    Tutorials</vt:lpstr>
      <vt:lpstr>    Calendar</vt:lpstr>
      <vt:lpstr>    BMI Calculator</vt:lpstr>
      <vt:lpstr>    Meditation</vt:lpstr>
      <vt:lpstr>Slide 14</vt:lpstr>
      <vt:lpstr>Slide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Vedanshi Chouudhary</dc:creator>
  <cp:lastModifiedBy>lenovo</cp:lastModifiedBy>
  <cp:revision>28</cp:revision>
  <dcterms:modified xsi:type="dcterms:W3CDTF">2024-11-06T07:34:06Z</dcterms:modified>
</cp:coreProperties>
</file>